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E9E9E"/>
    <a:srgbClr val="56C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1" d="100"/>
          <a:sy n="81" d="100"/>
        </p:scale>
        <p:origin x="-20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7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2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3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5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6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F7334-336D-4D64-8315-509AC821A3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D1F8-382A-46C0-8682-1CC91D01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3409" r="14701" b="3409"/>
          <a:stretch/>
        </p:blipFill>
        <p:spPr>
          <a:xfrm>
            <a:off x="3526972" y="1138687"/>
            <a:ext cx="4676502" cy="46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1" y="1502746"/>
            <a:ext cx="109870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نتایج و بحث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a-IR" sz="2400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888" y="6136481"/>
            <a:ext cx="700088" cy="614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50471" y="6156778"/>
            <a:ext cx="0" cy="4286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948" y="6216132"/>
            <a:ext cx="305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Titr" panose="00000700000000000000" pitchFamily="2" charset="-78"/>
              </a:rPr>
              <a:t>ارائه دهنده: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91399" y="6156778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عنوان مقاله: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61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976" y="1530802"/>
            <a:ext cx="1028699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نتیجه</a:t>
            </a:r>
            <a:r>
              <a:rPr kumimoji="0" lang="fa-IR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گیری و پیشنهادات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این</a:t>
            </a: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 بخش فقط یک اسلاید خواهد بود که  لطفا پژوهشگران محترم سعی نمایند نتیجه اصلی تحقیق را با توجه به اهداف و یافته های پژوهش به صورت واضح و روشن بیان نموده و پیشنهادات خود را در زمینه مرتبط با تحقیق ارائه دهند.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تذکر: اسلایدی برای منابع پژوهش اختصاص داده نشده است.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888" y="6136481"/>
            <a:ext cx="700088" cy="614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50471" y="6156778"/>
            <a:ext cx="0" cy="4286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948" y="6216132"/>
            <a:ext cx="305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Titr" panose="00000700000000000000" pitchFamily="2" charset="-78"/>
              </a:rPr>
              <a:t>ارائه دهنده: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91399" y="6156778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عنوان مقاله: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07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1" y="1502746"/>
            <a:ext cx="109870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a-IR" sz="2400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888" y="6136481"/>
            <a:ext cx="700088" cy="614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50471" y="6156778"/>
            <a:ext cx="0" cy="4286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948" y="6216132"/>
            <a:ext cx="305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Titr" panose="00000700000000000000" pitchFamily="2" charset="-78"/>
              </a:rPr>
              <a:t>ارائه دهنده: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91399" y="6156778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عنوان مقاله: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33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9" t="4405" r="17198" b="15899"/>
          <a:stretch/>
        </p:blipFill>
        <p:spPr>
          <a:xfrm>
            <a:off x="4062547" y="1356423"/>
            <a:ext cx="4310743" cy="43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7" y="1400174"/>
            <a:ext cx="109870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142" y="1605106"/>
            <a:ext cx="1057683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Aft>
                <a:spcPts val="1800"/>
              </a:spcAft>
            </a:pPr>
            <a:r>
              <a:rPr lang="en-US" sz="3200" dirty="0" smtClean="0">
                <a:latin typeface="Times New Roman" pitchFamily="18" charset="0"/>
                <a:cs typeface="B Lotus" pitchFamily="2" charset="-78"/>
              </a:rPr>
              <a:t>    </a:t>
            </a:r>
            <a:r>
              <a:rPr lang="fa-IR" sz="3200" dirty="0" smtClean="0">
                <a:latin typeface="Times New Roman" pitchFamily="18" charset="0"/>
                <a:cs typeface="B Lotus" pitchFamily="2" charset="-78"/>
              </a:rPr>
              <a:t>عنوان مقاله:</a:t>
            </a:r>
            <a:r>
              <a:rPr lang="en-US" sz="2000" dirty="0">
                <a:latin typeface="Times New Roman" panose="02020603050405020304" pitchFamily="18" charset="0"/>
                <a:cs typeface="B Lotus" pitchFamily="2" charset="-78"/>
              </a:rPr>
              <a:t>32 </a:t>
            </a:r>
            <a:r>
              <a:rPr lang="fa-IR" sz="2000" dirty="0"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B Lotus" pitchFamily="2" charset="-78"/>
              </a:rPr>
              <a:t>B </a:t>
            </a:r>
            <a:r>
              <a:rPr lang="en-US" sz="2000" dirty="0" err="1" smtClean="0">
                <a:latin typeface="Times New Roman" panose="02020603050405020304" pitchFamily="18" charset="0"/>
                <a:cs typeface="B Lotus" pitchFamily="2" charset="-78"/>
              </a:rPr>
              <a:t>Titr</a:t>
            </a:r>
            <a:endParaRPr lang="fa-IR" sz="2000" dirty="0" smtClean="0">
              <a:latin typeface="Times New Roman" panose="02020603050405020304" pitchFamily="18" charset="0"/>
              <a:cs typeface="B Lotus" pitchFamily="2" charset="-78"/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fa-IR" sz="2800" dirty="0" smtClean="0">
                <a:latin typeface="Times New Roman" panose="02020603050405020304" pitchFamily="18" charset="0"/>
                <a:cs typeface="B Lotus" pitchFamily="2" charset="-78"/>
              </a:rPr>
              <a:t>  </a:t>
            </a: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fa-IR" sz="2800" dirty="0" smtClean="0">
                <a:latin typeface="Times New Roman" panose="02020603050405020304" pitchFamily="18" charset="0"/>
                <a:cs typeface="B Lotus" pitchFamily="2" charset="-78"/>
              </a:rPr>
              <a:t> ارائه دهنده: </a:t>
            </a:r>
            <a:r>
              <a:rPr lang="en-US" sz="2000" dirty="0" smtClean="0">
                <a:latin typeface="Times New Roman" panose="02020603050405020304" pitchFamily="18" charset="0"/>
                <a:cs typeface="B Lotus" pitchFamily="2" charset="-78"/>
              </a:rPr>
              <a:t>B </a:t>
            </a:r>
            <a:r>
              <a:rPr lang="en-US" sz="2000" dirty="0" err="1">
                <a:latin typeface="Times New Roman" panose="02020603050405020304" pitchFamily="18" charset="0"/>
                <a:cs typeface="B Lotus" pitchFamily="2" charset="-78"/>
              </a:rPr>
              <a:t>Titr</a:t>
            </a:r>
            <a:r>
              <a:rPr lang="en-US" sz="2000" dirty="0"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B Lotus" pitchFamily="2" charset="-78"/>
              </a:rPr>
              <a:t>28</a:t>
            </a:r>
            <a:endParaRPr lang="fa-IR" sz="2000" dirty="0" smtClean="0">
              <a:latin typeface="Times New Roman" panose="02020603050405020304" pitchFamily="18" charset="0"/>
              <a:cs typeface="B Lotus" pitchFamily="2" charset="-78"/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fa-IR" sz="2400" dirty="0" smtClean="0">
                <a:latin typeface="Times New Roman" panose="02020603050405020304" pitchFamily="18" charset="0"/>
                <a:cs typeface="B Lotus" pitchFamily="2" charset="-78"/>
              </a:rPr>
              <a:t> مشخصات سازمانی:</a:t>
            </a:r>
            <a:r>
              <a:rPr lang="en-US" sz="2000" dirty="0">
                <a:latin typeface="Times New Roman" panose="02020603050405020304" pitchFamily="18" charset="0"/>
                <a:cs typeface="B Lotus" pitchFamily="2" charset="-78"/>
              </a:rPr>
              <a:t>B </a:t>
            </a:r>
            <a:r>
              <a:rPr lang="en-US" sz="2000" dirty="0" err="1">
                <a:latin typeface="Times New Roman" panose="02020603050405020304" pitchFamily="18" charset="0"/>
                <a:cs typeface="B Lotus" pitchFamily="2" charset="-78"/>
              </a:rPr>
              <a:t>Titr</a:t>
            </a:r>
            <a:r>
              <a:rPr lang="en-US" sz="2000" dirty="0"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B Lotus" pitchFamily="2" charset="-78"/>
              </a:rPr>
              <a:t>28</a:t>
            </a:r>
            <a:endParaRPr lang="fa-IR" sz="2400" dirty="0">
              <a:latin typeface="Times New Roman" panose="02020603050405020304" pitchFamily="18" charset="0"/>
              <a:cs typeface="B Lotus" pitchFamily="2" charset="-78"/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fa-IR" sz="2400" dirty="0" smtClean="0">
                <a:latin typeface="Times New Roman" panose="02020603050405020304" pitchFamily="18" charset="0"/>
                <a:cs typeface="B Lotus" pitchFamily="2" charset="-78"/>
              </a:rPr>
              <a:t> پست </a:t>
            </a:r>
            <a:r>
              <a:rPr lang="fa-IR" sz="2400" dirty="0">
                <a:latin typeface="Times New Roman" panose="02020603050405020304" pitchFamily="18" charset="0"/>
                <a:cs typeface="B Lotus" pitchFamily="2" charset="-78"/>
              </a:rPr>
              <a:t>الکترونیکی: </a:t>
            </a:r>
            <a:r>
              <a:rPr lang="en-US" sz="2400" dirty="0" smtClean="0">
                <a:latin typeface="Times New Roman" panose="02020603050405020304" pitchFamily="18" charset="0"/>
                <a:cs typeface="B Lotus" pitchFamily="2" charset="-78"/>
              </a:rPr>
              <a:t> Times New Roman 20</a:t>
            </a:r>
            <a:endParaRPr lang="fa-IR" sz="2400" dirty="0">
              <a:latin typeface="Times New Roman" panose="02020603050405020304" pitchFamily="18" charset="0"/>
              <a:cs typeface="B Lotus" pitchFamily="2" charset="-78"/>
            </a:endParaRPr>
          </a:p>
          <a:p>
            <a:pPr algn="ctr" rtl="1">
              <a:spcAft>
                <a:spcPts val="1200"/>
              </a:spcAft>
            </a:pPr>
            <a:endParaRPr lang="fa-IR" sz="2000" dirty="0">
              <a:latin typeface="Times New Roman" panose="02020603050405020304" pitchFamily="18" charset="0"/>
              <a:cs typeface="B Lotus" pitchFamily="2" charset="-78"/>
            </a:endParaRPr>
          </a:p>
          <a:p>
            <a:pPr algn="ctr" rtl="1">
              <a:spcAft>
                <a:spcPts val="1200"/>
              </a:spcAft>
            </a:pPr>
            <a:endParaRPr lang="fa-IR" sz="2000" dirty="0" smtClean="0">
              <a:latin typeface="Times New Roman" panose="02020603050405020304" pitchFamily="18" charset="0"/>
              <a:cs typeface="B Lotus" pitchFamily="2" charset="-78"/>
            </a:endParaRPr>
          </a:p>
          <a:p>
            <a:pPr algn="ctr" rtl="1">
              <a:spcAft>
                <a:spcPts val="1200"/>
              </a:spcAft>
            </a:pP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Lotus" pitchFamily="2" charset="-78"/>
              </a:rPr>
              <a:t>در کادر مربوطه حتما عکس فرد ارائه دهنده الصاق گردد.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B Lotus" pitchFamily="2" charset="-78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34" y="2632769"/>
            <a:ext cx="2418177" cy="2884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729" y="1420917"/>
            <a:ext cx="1005840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itchFamily="18" charset="0"/>
                <a:cs typeface="B Lotus" pitchFamily="2" charset="-78"/>
              </a:rPr>
              <a:t>ضرورت تحقیق و اهداف پژوهش</a:t>
            </a:r>
          </a:p>
          <a:p>
            <a:pPr algn="r" rtl="1"/>
            <a:endParaRPr lang="fa-IR" sz="2400" dirty="0">
              <a:latin typeface="Times New Roman" pitchFamily="18" charset="0"/>
              <a:cs typeface="B Lotus" pitchFamily="2" charset="-78"/>
            </a:endParaRPr>
          </a:p>
          <a:p>
            <a:pPr algn="just" rtl="1">
              <a:spcAft>
                <a:spcPts val="600"/>
              </a:spcAft>
            </a:pPr>
            <a:r>
              <a:rPr lang="fa-IR" sz="2400" dirty="0" smtClean="0">
                <a:latin typeface="Times New Roman" pitchFamily="18" charset="0"/>
                <a:cs typeface="B Lotus" pitchFamily="2" charset="-78"/>
              </a:rPr>
              <a:t> این قسمت فقط یک اسلاید بوده و به صورت صریح و شفاف، سوال و هدف اصلی و ضرورت پژوهش بیان گردد و لطفا از اختصاص دادن تمامی فضای اسلاید به جملات، اکیدا خودداری نمایید. </a:t>
            </a:r>
            <a:r>
              <a:rPr lang="fa-IR" sz="2400" dirty="0">
                <a:latin typeface="Times New Roman" pitchFamily="18" charset="0"/>
                <a:cs typeface="B Lotus" pitchFamily="2" charset="-78"/>
              </a:rPr>
              <a:t>فونت: </a:t>
            </a:r>
            <a:r>
              <a:rPr lang="en-US" sz="2400" dirty="0">
                <a:latin typeface="Times New Roman" pitchFamily="18" charset="0"/>
                <a:cs typeface="B Lotus" pitchFamily="2" charset="-78"/>
              </a:rPr>
              <a:t>B </a:t>
            </a:r>
            <a:r>
              <a:rPr lang="en-US" sz="2400" dirty="0" smtClean="0">
                <a:latin typeface="Times New Roman" pitchFamily="18" charset="0"/>
                <a:cs typeface="B Lotus" pitchFamily="2" charset="-78"/>
              </a:rPr>
              <a:t>Lotus </a:t>
            </a:r>
            <a:r>
              <a:rPr lang="en-US" sz="2400" dirty="0">
                <a:latin typeface="Times New Roman" pitchFamily="18" charset="0"/>
                <a:cs typeface="B Lotus" pitchFamily="2" charset="-78"/>
              </a:rPr>
              <a:t>24</a:t>
            </a:r>
          </a:p>
          <a:p>
            <a:pPr algn="just" rtl="1">
              <a:spcAft>
                <a:spcPts val="600"/>
              </a:spcAft>
            </a:pPr>
            <a:endParaRPr lang="fa-IR" sz="2400" dirty="0" smtClean="0">
              <a:latin typeface="Times New Roman" pitchFamily="18" charset="0"/>
              <a:cs typeface="B Lotus" pitchFamily="2" charset="-78"/>
            </a:endParaRPr>
          </a:p>
          <a:p>
            <a:pPr algn="just" rtl="1">
              <a:spcAft>
                <a:spcPts val="600"/>
              </a:spcAft>
            </a:pPr>
            <a:r>
              <a:rPr lang="fa-IR" sz="2400" b="1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مدت زمان لازم برای ارائه کامل سخنرانی تنها 10دقیقه می</a:t>
            </a:r>
            <a:r>
              <a:rPr lang="fa-IR" sz="1400" b="1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باشد </a:t>
            </a:r>
            <a:r>
              <a:rPr lang="fa-IR" sz="2400" dirty="0" smtClean="0">
                <a:latin typeface="Times New Roman" pitchFamily="18" charset="0"/>
                <a:cs typeface="B Lotus" pitchFamily="2" charset="-78"/>
              </a:rPr>
              <a:t>از پژوهشگران محترم تقاضا می</a:t>
            </a:r>
            <a:r>
              <a:rPr lang="fa-IR" sz="700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Lotus" pitchFamily="2" charset="-78"/>
              </a:rPr>
              <a:t>گردد مدت زمان لازم برای ارائه را اکیدا رعایت نمایند.</a:t>
            </a:r>
          </a:p>
          <a:p>
            <a:pPr algn="just" rtl="1">
              <a:spcAft>
                <a:spcPts val="600"/>
              </a:spcAft>
            </a:pPr>
            <a:r>
              <a:rPr lang="fa-IR" sz="2400" dirty="0" smtClean="0">
                <a:latin typeface="Times New Roman" pitchFamily="18" charset="0"/>
                <a:cs typeface="B Lotus" pitchFamily="2" charset="-78"/>
              </a:rPr>
              <a:t>کل اسلاید ها از شروع ارائه تا پایان آن </a:t>
            </a:r>
            <a:r>
              <a:rPr lang="fa-IR" sz="2400" b="1" dirty="0" smtClean="0">
                <a:solidFill>
                  <a:srgbClr val="0070C0"/>
                </a:solidFill>
                <a:latin typeface="Times New Roman" pitchFamily="18" charset="0"/>
                <a:cs typeface="B Lotus" pitchFamily="2" charset="-78"/>
              </a:rPr>
              <a:t>12 اسلاید </a:t>
            </a:r>
            <a:r>
              <a:rPr lang="fa-IR" sz="2400" dirty="0" smtClean="0">
                <a:latin typeface="Times New Roman" pitchFamily="18" charset="0"/>
                <a:cs typeface="B Lotus" pitchFamily="2" charset="-78"/>
              </a:rPr>
              <a:t>خواهد بود.</a:t>
            </a:r>
          </a:p>
          <a:p>
            <a:pPr algn="just" rtl="1">
              <a:spcAft>
                <a:spcPts val="600"/>
              </a:spcAft>
            </a:pPr>
            <a:endParaRPr lang="fa-IR" sz="2400" dirty="0">
              <a:latin typeface="Times New Roman" pitchFamily="18" charset="0"/>
              <a:cs typeface="B Lotus" pitchFamily="2" charset="-78"/>
            </a:endParaRPr>
          </a:p>
          <a:p>
            <a:pPr algn="just" rtl="1">
              <a:spcAft>
                <a:spcPts val="600"/>
              </a:spcAft>
            </a:pPr>
            <a:r>
              <a:rPr lang="fa-IR" sz="2400" b="1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لطفا بخشی به نام مرور منابع و یا تحقیقات پیشین ارائه نگردد </a:t>
            </a:r>
            <a:r>
              <a:rPr lang="fa-IR" sz="2400" dirty="0" smtClean="0">
                <a:latin typeface="Times New Roman" pitchFamily="18" charset="0"/>
                <a:cs typeface="B Lotus" pitchFamily="2" charset="-78"/>
              </a:rPr>
              <a:t>و در صورت ضرورت، ارائه</a:t>
            </a:r>
            <a:r>
              <a:rPr lang="fa-IR" sz="1050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Lotus" pitchFamily="2" charset="-78"/>
              </a:rPr>
              <a:t>دهنده محترم به صورت شفاهی یکی از مهم</a:t>
            </a:r>
            <a:r>
              <a:rPr lang="fa-IR" sz="800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Lotus" pitchFamily="2" charset="-78"/>
              </a:rPr>
              <a:t>ترین تحقیقات انجام شده  پیشین مرتبط با پژوهش خود را بیان نماید.</a:t>
            </a:r>
            <a:endParaRPr lang="fa-IR" sz="2400" dirty="0">
              <a:latin typeface="Times New Roman" pitchFamily="18" charset="0"/>
              <a:cs typeface="B Lotus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50471" y="6156778"/>
            <a:ext cx="0" cy="4286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2948" y="6216132"/>
            <a:ext cx="305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Titr" panose="00000700000000000000" pitchFamily="2" charset="-78"/>
              </a:rPr>
              <a:t>ارائه دهنده: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888" y="6136481"/>
            <a:ext cx="700088" cy="614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1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91399" y="6156778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عنوان مقاله: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5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0343" y="1482713"/>
            <a:ext cx="1005431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مواد و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 روش</a:t>
            </a:r>
            <a:r>
              <a:rPr kumimoji="0" lang="fa-IR" sz="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 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ها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B Lotus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 این قسمت حداکثر دو اسلاید بوده و لطفا به صورت واضح و صریح به روش اصلی کار با استفاده از اشکال</a:t>
            </a: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 وفلوچارت پرداخته شود و اگر پژوهش مطالعه موردی باشد منطقه مورد مطالعه فقط با یک نقشه معرفی گردد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.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فونت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B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Lotus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Lotus" pitchFamily="2" charset="-78"/>
              </a:rPr>
              <a:t>24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888" y="6136481"/>
            <a:ext cx="700088" cy="614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50471" y="6156778"/>
            <a:ext cx="0" cy="4286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2948" y="6216132"/>
            <a:ext cx="305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Titr" panose="00000700000000000000" pitchFamily="2" charset="-78"/>
              </a:rPr>
              <a:t>ارائه دهنده: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91399" y="6156778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عنوان مقاله: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19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7" y="1400174"/>
            <a:ext cx="109870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مواد و روش</a:t>
            </a:r>
            <a:r>
              <a:rPr kumimoji="0" lang="fa-I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ها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a-IR" sz="2400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888" y="6136481"/>
            <a:ext cx="700088" cy="614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50471" y="6156778"/>
            <a:ext cx="0" cy="4286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2948" y="6216132"/>
            <a:ext cx="305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Titr" panose="00000700000000000000" pitchFamily="2" charset="-78"/>
              </a:rPr>
              <a:t>ارائه دهنده: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91399" y="6156778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عنوان مقاله: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2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4425" y="1557338"/>
            <a:ext cx="99869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Lotus" pitchFamily="2" charset="-78"/>
              </a:rPr>
              <a:t>نتایج و بحث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Lotus" pitchFamily="2" charset="-78"/>
            </a:endParaRPr>
          </a:p>
          <a:p>
            <a:pPr lvl="0" algn="just" rtl="1">
              <a:spcAft>
                <a:spcPts val="600"/>
              </a:spcAft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Lotus" pitchFamily="2" charset="-78"/>
              </a:rPr>
              <a:t> در این قسمت</a:t>
            </a: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Lotus" pitchFamily="2" charset="-78"/>
              </a:rPr>
              <a:t> حتی الامکان سعی شود از اشکال، نمودارها، جداول و.. به جای جملات و عبارات برای بیان نتایج و بحث استفاده گردد. لطفا 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B Lotus" pitchFamily="2" charset="-78"/>
              </a:rPr>
              <a:t>فقط نتایج مهم و کاربردی ارائه شود. </a:t>
            </a: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Lotus" pitchFamily="2" charset="-78"/>
              </a:rPr>
              <a:t>این قسمت حداکثر 4 الی 5 اسلاید خواهد بود. </a:t>
            </a:r>
          </a:p>
          <a:p>
            <a:pPr lvl="0" algn="just" rtl="1">
              <a:spcAft>
                <a:spcPts val="600"/>
              </a:spcAft>
              <a:defRPr/>
            </a:pP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Lotus" pitchFamily="2" charset="-78"/>
              </a:rPr>
              <a:t>فونت: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B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Lotus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24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B Lotus" pitchFamily="2" charset="-78"/>
              </a:rPr>
              <a:t> 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888" y="6136481"/>
            <a:ext cx="700088" cy="614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50471" y="6156778"/>
            <a:ext cx="0" cy="4286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2948" y="6216132"/>
            <a:ext cx="305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Titr" panose="00000700000000000000" pitchFamily="2" charset="-78"/>
              </a:rPr>
              <a:t>ارائه دهنده: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91399" y="6156778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عنوان مقاله: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87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7" y="1400174"/>
            <a:ext cx="109870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نتایج و بحث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lvl="0" algn="just" rtl="1">
              <a:spcAft>
                <a:spcPts val="600"/>
              </a:spcAft>
              <a:defRPr/>
            </a:pPr>
            <a:r>
              <a:rPr lang="fa-IR" sz="2400" b="1" dirty="0" smtClean="0">
                <a:solidFill>
                  <a:srgbClr val="FF0000"/>
                </a:solidFill>
                <a:cs typeface="B Lotus" pitchFamily="2" charset="-78"/>
              </a:rPr>
              <a:t>پژوهشگران محترم توجه فرمایید مدت </a:t>
            </a:r>
            <a:r>
              <a:rPr lang="fa-IR" sz="2400" b="1" dirty="0">
                <a:solidFill>
                  <a:srgbClr val="FF0000"/>
                </a:solidFill>
                <a:cs typeface="B Lotus" pitchFamily="2" charset="-78"/>
              </a:rPr>
              <a:t>زمان لازم برای ارائه کامل سخنرانی تنها </a:t>
            </a:r>
            <a:r>
              <a:rPr lang="fa-IR" sz="2400" b="1" dirty="0" smtClean="0">
                <a:solidFill>
                  <a:srgbClr val="FF0000"/>
                </a:solidFill>
                <a:cs typeface="B Lotus" pitchFamily="2" charset="-78"/>
              </a:rPr>
              <a:t>10 </a:t>
            </a:r>
            <a:r>
              <a:rPr lang="fa-IR" sz="2400" b="1" dirty="0" smtClean="0">
                <a:solidFill>
                  <a:srgbClr val="FF0000"/>
                </a:solidFill>
                <a:cs typeface="B Lotus" pitchFamily="2" charset="-78"/>
              </a:rPr>
              <a:t>دقیقه </a:t>
            </a:r>
            <a:r>
              <a:rPr lang="fa-IR" sz="2400" b="1" dirty="0">
                <a:solidFill>
                  <a:srgbClr val="FF0000"/>
                </a:solidFill>
                <a:cs typeface="B Lotus" pitchFamily="2" charset="-78"/>
              </a:rPr>
              <a:t>می</a:t>
            </a:r>
            <a:r>
              <a:rPr lang="fa-IR" sz="1400" b="1" dirty="0">
                <a:solidFill>
                  <a:srgbClr val="FF0000"/>
                </a:solidFill>
                <a:cs typeface="B Lotus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Lotus" pitchFamily="2" charset="-78"/>
              </a:rPr>
              <a:t>باشد.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a-IR" sz="2400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888" y="6136481"/>
            <a:ext cx="700088" cy="614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>
                <a:solidFill>
                  <a:prstClr val="white"/>
                </a:solidFill>
                <a:latin typeface="Calibri" panose="020F0502020204030204"/>
                <a:cs typeface="B Titr" panose="00000700000000000000" pitchFamily="2" charset="-78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50471" y="6156778"/>
            <a:ext cx="0" cy="4286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948" y="6216132"/>
            <a:ext cx="305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Titr" panose="00000700000000000000" pitchFamily="2" charset="-78"/>
              </a:rPr>
              <a:t>ارائه دهنده: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91399" y="6156778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عنوان مقاله: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52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7" y="1400174"/>
            <a:ext cx="1098708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نتایج و بحث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algn="just" rtl="1">
              <a:spcAft>
                <a:spcPts val="600"/>
              </a:spcAft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Lotus" pitchFamily="2" charset="-78"/>
              </a:rPr>
              <a:t>پژوهشگران محترم توجه فرمایید مدت زمان لازم برای ارائه کامل سخنرانی تنها </a:t>
            </a:r>
            <a:r>
              <a:rPr lang="fa-IR" sz="2400" b="1" dirty="0" smtClean="0">
                <a:solidFill>
                  <a:srgbClr val="FF0000"/>
                </a:solidFill>
                <a:cs typeface="B Lotus" pitchFamily="2" charset="-78"/>
              </a:rPr>
              <a:t>10دقیقه </a:t>
            </a:r>
            <a:r>
              <a:rPr lang="fa-IR" sz="2400" b="1" dirty="0">
                <a:solidFill>
                  <a:srgbClr val="FF0000"/>
                </a:solidFill>
                <a:cs typeface="B Lotus" pitchFamily="2" charset="-78"/>
              </a:rPr>
              <a:t>می</a:t>
            </a:r>
            <a:r>
              <a:rPr lang="fa-IR" sz="1400" b="1" dirty="0">
                <a:solidFill>
                  <a:srgbClr val="FF0000"/>
                </a:solidFill>
                <a:cs typeface="B Lotus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Lotus" pitchFamily="2" charset="-78"/>
              </a:rPr>
              <a:t>باشد.</a:t>
            </a:r>
            <a:endParaRPr lang="fa-IR" sz="2400" dirty="0">
              <a:solidFill>
                <a:prstClr val="black"/>
              </a:solidFill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a-IR" sz="2400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Lotus" pitchFamily="2" charset="-78"/>
              </a:rPr>
              <a:t>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Lotus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888" y="6136481"/>
            <a:ext cx="700088" cy="614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50471" y="6156778"/>
            <a:ext cx="0" cy="4286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948" y="6216132"/>
            <a:ext cx="305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Titr" panose="00000700000000000000" pitchFamily="2" charset="-78"/>
              </a:rPr>
              <a:t>ارائه دهنده: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91399" y="6156778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عنوان مقاله: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73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449</Words>
  <Application>Microsoft Office PowerPoint</Application>
  <PresentationFormat>Custom</PresentationFormat>
  <Paragraphs>123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Hirad Abghari</dc:creator>
  <cp:lastModifiedBy>aref saberi</cp:lastModifiedBy>
  <cp:revision>71</cp:revision>
  <dcterms:created xsi:type="dcterms:W3CDTF">2019-07-06T12:05:53Z</dcterms:created>
  <dcterms:modified xsi:type="dcterms:W3CDTF">2020-10-01T15:58:11Z</dcterms:modified>
</cp:coreProperties>
</file>